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BBE2"/>
    <a:srgbClr val="0B3A5D"/>
    <a:srgbClr val="006FB3"/>
    <a:srgbClr val="DC9902"/>
    <a:srgbClr val="F0A602"/>
    <a:srgbClr val="FDB714"/>
    <a:srgbClr val="C05426"/>
    <a:srgbClr val="722613"/>
    <a:srgbClr val="5B7634"/>
    <a:srgbClr val="A9BE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70" d="100"/>
          <a:sy n="70" d="100"/>
        </p:scale>
        <p:origin x="-1506" y="72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08223" y="2209412"/>
            <a:ext cx="212306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Количество человек:</a:t>
            </a: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Еще пункт:</a:t>
            </a: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Количество залов:</a:t>
            </a: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Время проведения:</a:t>
            </a: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И еще один пункт:</a:t>
            </a:r>
          </a:p>
          <a:p>
            <a:pPr algn="r"/>
            <a:endParaRPr lang="ru-RU" sz="1400" i="1" dirty="0" smtClean="0">
              <a:solidFill>
                <a:schemeClr val="bg1"/>
              </a:solidFill>
            </a:endParaRP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Стоимость: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60284" y="9667180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rgbClr val="565756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rgbClr val="565756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rgbClr val="565756"/>
                </a:solidFill>
              </a:rPr>
              <a:t>сайт:</a:t>
            </a:r>
            <a:endParaRPr lang="ru-RU" sz="1400" i="1" dirty="0">
              <a:solidFill>
                <a:srgbClr val="56575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54570" y="9667180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rgbClr val="939392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rgbClr val="939392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rgbClr val="939392"/>
                </a:solidFill>
              </a:rPr>
              <a:t>www.kit5.ru</a:t>
            </a:r>
            <a:endParaRPr lang="ru-RU" sz="1400" i="1" dirty="0">
              <a:solidFill>
                <a:srgbClr val="93939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98943"/>
            <a:ext cx="7597475" cy="1519365"/>
          </a:xfrm>
          <a:prstGeom prst="rect">
            <a:avLst/>
          </a:prstGeom>
          <a:gradFill>
            <a:gsLst>
              <a:gs pos="0">
                <a:srgbClr val="35BBE2"/>
              </a:gs>
              <a:gs pos="100000">
                <a:srgbClr val="006FB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4226" y="394550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B3A5D"/>
                </a:solidFill>
              </a:rPr>
              <a:t>Варианты и тарифы</a:t>
            </a:r>
            <a:endParaRPr lang="ru-RU" sz="5400" b="1" dirty="0">
              <a:solidFill>
                <a:srgbClr val="0B3A5D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0021" y="1237457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тарифов или вариантов (его прочтут)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08237" y="4770636"/>
            <a:ext cx="21632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Описание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проводимого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мероприятия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ситуации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проданного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товара</a:t>
            </a:r>
            <a:r>
              <a:rPr lang="en-US" sz="1400" dirty="0" smtClean="0"/>
              <a:t>. </a:t>
            </a:r>
            <a:r>
              <a:rPr lang="en-US" sz="1400" dirty="0" smtClean="0">
                <a:solidFill>
                  <a:srgbClr val="4A4949"/>
                </a:solidFill>
              </a:rPr>
              <a:t>The universe is commonly defined as the totality of everything that exists including all physical matter and energy, </a:t>
            </a:r>
            <a:r>
              <a:rPr lang="en-US" sz="1400" dirty="0" smtClean="0">
                <a:solidFill>
                  <a:srgbClr val="4A4949"/>
                </a:solidFill>
              </a:rPr>
              <a:t>the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735195" y="4770636"/>
            <a:ext cx="21632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Описание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проводимого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мероприятия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ситуации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проданного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товара</a:t>
            </a:r>
            <a:r>
              <a:rPr lang="en-US" sz="1400" dirty="0" smtClean="0"/>
              <a:t>. </a:t>
            </a:r>
            <a:r>
              <a:rPr lang="en-US" sz="1400" dirty="0" smtClean="0">
                <a:solidFill>
                  <a:srgbClr val="4A4949"/>
                </a:solidFill>
              </a:rPr>
              <a:t>The universe is commonly defined as the totality of everything that exists including all physical matter and energy, </a:t>
            </a:r>
            <a:r>
              <a:rPr lang="en-US" sz="1400" dirty="0" smtClean="0">
                <a:solidFill>
                  <a:srgbClr val="4A4949"/>
                </a:solidFill>
              </a:rPr>
              <a:t>the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54386" y="4770636"/>
            <a:ext cx="21632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Описание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проводимого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мероприятия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ситуации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проданного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товара</a:t>
            </a:r>
            <a:r>
              <a:rPr lang="en-US" sz="1400" dirty="0" smtClean="0"/>
              <a:t>. </a:t>
            </a:r>
            <a:r>
              <a:rPr lang="en-US" sz="1400" dirty="0" smtClean="0">
                <a:solidFill>
                  <a:srgbClr val="4A4949"/>
                </a:solidFill>
              </a:rPr>
              <a:t>The universe is commonly defined as the totality of everything that exists including all physical matter and energy, </a:t>
            </a:r>
            <a:r>
              <a:rPr lang="en-US" sz="1400" dirty="0" smtClean="0">
                <a:solidFill>
                  <a:srgbClr val="4A4949"/>
                </a:solidFill>
              </a:rPr>
              <a:t>the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9989" y="8559764"/>
            <a:ext cx="2031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35BBE2"/>
                </a:solidFill>
              </a:rPr>
              <a:t>Стоимость:</a:t>
            </a:r>
            <a:endParaRPr lang="ru-RU" sz="2600" b="1" i="1" dirty="0" smtClean="0">
              <a:solidFill>
                <a:srgbClr val="35BBE2"/>
              </a:solidFill>
            </a:endParaRPr>
          </a:p>
          <a:p>
            <a:r>
              <a:rPr lang="ru-RU" b="1" i="1" dirty="0" smtClean="0"/>
              <a:t>от 74 000 руб.</a:t>
            </a:r>
            <a:endParaRPr lang="ru-RU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735195" y="8559764"/>
            <a:ext cx="2053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35BBE2"/>
                </a:solidFill>
              </a:rPr>
              <a:t>Стоимость:</a:t>
            </a:r>
            <a:endParaRPr lang="ru-RU" sz="2600" b="1" i="1" dirty="0" smtClean="0">
              <a:solidFill>
                <a:srgbClr val="35BBE2"/>
              </a:solidFill>
            </a:endParaRPr>
          </a:p>
          <a:p>
            <a:r>
              <a:rPr lang="ru-RU" b="1" i="1" dirty="0" smtClean="0"/>
              <a:t>от 74 000 руб.</a:t>
            </a:r>
            <a:endParaRPr lang="ru-RU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154386" y="8559764"/>
            <a:ext cx="2127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35BBE2"/>
                </a:solidFill>
              </a:rPr>
              <a:t>Стоимость:</a:t>
            </a:r>
            <a:endParaRPr lang="ru-RU" sz="2600" b="1" i="1" dirty="0" smtClean="0">
              <a:solidFill>
                <a:srgbClr val="35BBE2"/>
              </a:solidFill>
            </a:endParaRPr>
          </a:p>
          <a:p>
            <a:r>
              <a:rPr lang="ru-RU" b="1" i="1" dirty="0" smtClean="0"/>
              <a:t>от 74 000 руб.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8237" y="3414683"/>
            <a:ext cx="2376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0B3A5D"/>
                </a:solidFill>
              </a:rPr>
              <a:t>Вечеринка в офисе</a:t>
            </a:r>
            <a:endParaRPr lang="ru-RU" sz="2800" i="1" dirty="0">
              <a:solidFill>
                <a:srgbClr val="0B3A5D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00511" y="3414683"/>
            <a:ext cx="23762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006FB3"/>
                </a:solidFill>
              </a:rPr>
              <a:t>Вечеринка в загородном доме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168110" y="3414683"/>
            <a:ext cx="2376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35BBE2"/>
                </a:solidFill>
              </a:rPr>
              <a:t>Вечеринка в офисе</a:t>
            </a:r>
            <a:endParaRPr lang="ru-RU" sz="2800" i="1" dirty="0">
              <a:solidFill>
                <a:srgbClr val="35BBE2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420" y="2390094"/>
            <a:ext cx="2096019" cy="1024590"/>
          </a:xfrm>
          <a:prstGeom prst="round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309" y="2390094"/>
            <a:ext cx="2096018" cy="1024590"/>
          </a:xfrm>
          <a:prstGeom prst="round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315" y="2390094"/>
            <a:ext cx="2096018" cy="1024590"/>
          </a:xfrm>
          <a:prstGeom prst="roundRect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2584502" y="2390094"/>
            <a:ext cx="0" cy="6969889"/>
          </a:xfrm>
          <a:prstGeom prst="line">
            <a:avLst/>
          </a:prstGeom>
          <a:ln w="57150" cap="rnd">
            <a:solidFill>
              <a:srgbClr val="0B3A5D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5076776" y="2390094"/>
            <a:ext cx="0" cy="6969889"/>
          </a:xfrm>
          <a:prstGeom prst="line">
            <a:avLst/>
          </a:prstGeom>
          <a:ln w="57150" cap="rnd">
            <a:solidFill>
              <a:srgbClr val="0B3A5D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1520" y="7290916"/>
            <a:ext cx="21579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35353"/>
                </a:solidFill>
              </a:rPr>
              <a:t>• </a:t>
            </a:r>
            <a:r>
              <a:rPr lang="en-US" sz="1200" dirty="0" smtClean="0"/>
              <a:t>The universe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is commonly defined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as the totality of everything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that exists including </a:t>
            </a:r>
            <a:r>
              <a:rPr lang="en-US" sz="1200" dirty="0" smtClean="0"/>
              <a:t>all</a:t>
            </a:r>
            <a:endParaRPr lang="en-US" sz="1200" dirty="0" smtClean="0"/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matter and energy</a:t>
            </a:r>
            <a:endParaRPr lang="ru-RU" sz="1200" dirty="0">
              <a:solidFill>
                <a:srgbClr val="4A4949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83009" y="7290916"/>
            <a:ext cx="21579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35353"/>
                </a:solidFill>
              </a:rPr>
              <a:t>• </a:t>
            </a:r>
            <a:r>
              <a:rPr lang="en-US" sz="1200" dirty="0" smtClean="0"/>
              <a:t>The universe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is commonly defined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as the totality of everything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that exists including </a:t>
            </a:r>
            <a:r>
              <a:rPr lang="en-US" sz="1200" dirty="0" smtClean="0"/>
              <a:t>all</a:t>
            </a:r>
            <a:endParaRPr lang="en-US" sz="1200" dirty="0" smtClean="0"/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matter and energy</a:t>
            </a:r>
            <a:endParaRPr lang="ru-RU" sz="1200" dirty="0">
              <a:solidFill>
                <a:srgbClr val="4A4949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45014" y="7290916"/>
            <a:ext cx="21579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35353"/>
                </a:solidFill>
              </a:rPr>
              <a:t>• </a:t>
            </a:r>
            <a:r>
              <a:rPr lang="en-US" sz="1200" dirty="0" smtClean="0"/>
              <a:t>The universe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is commonly defined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as the totality of everything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that exists including </a:t>
            </a:r>
            <a:r>
              <a:rPr lang="en-US" sz="1200" dirty="0" smtClean="0"/>
              <a:t>all</a:t>
            </a:r>
            <a:endParaRPr lang="en-US" sz="1200" dirty="0" smtClean="0"/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matter and energy</a:t>
            </a:r>
            <a:endParaRPr lang="ru-RU" sz="1200" dirty="0">
              <a:solidFill>
                <a:srgbClr val="4A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229</Words>
  <Application>Microsoft Office PowerPoint</Application>
  <PresentationFormat>Произвольный</PresentationFormat>
  <Paragraphs>43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10</cp:revision>
  <dcterms:created xsi:type="dcterms:W3CDTF">2011-06-17T23:30:18Z</dcterms:created>
  <dcterms:modified xsi:type="dcterms:W3CDTF">2011-06-20T20:19:32Z</dcterms:modified>
</cp:coreProperties>
</file>